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15"/>
  </p:normalViewPr>
  <p:slideViewPr>
    <p:cSldViewPr snapToGrid="0" snapToObjects="1">
      <p:cViewPr varScale="1">
        <p:scale>
          <a:sx n="76" d="100"/>
          <a:sy n="76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79DB4-F7A1-094E-AC82-775561D8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F24560-4FB1-DF48-B7F7-AD4F6C760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412D0-2915-9F4B-932E-12FAEBD3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76B52-5F00-694A-9166-4ADDA51D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B2779-721C-324C-A87F-EC379004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77789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8F2F6-224A-834E-A12B-23FE371C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01738-1058-FC46-8534-3C8C358AD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AFF09-C303-3845-AADB-7790EC3D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BAA11-D0BD-4C4A-8211-045C130B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1C3EA-3C70-BF42-B26E-34F96A3F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57562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96B18D-5785-FF4F-BEA9-13A30DA4D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496550-2F92-2F4E-8529-9BA1F27AB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FBFF8-5794-914C-8DE6-271158D3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5E778-7DAA-D24F-B61C-3BB9D3EA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9EA2D-EF97-BB4A-8FA1-F5DE28C2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1670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4D933-E6F0-6746-B71B-2C179756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BB106-1A25-C043-94EE-7FCD55374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171C8-28FC-4345-8292-41AC9C22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F928A-9A00-284F-81FD-3DB32C86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6A59F-20E1-E449-B7CB-0B804201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57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ABEA7-8D16-964B-AEB7-868D5199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CF0C1-8800-914B-B70A-0CC6B6019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45037-A32D-FF45-B15B-B0F818BE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93282-B358-A241-B4E3-D337CEB1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95CD3-BA80-DE4F-BBE5-7352137E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6753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45A44-4DE9-EF49-A0A9-D77F920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4B131-5341-384C-B1A7-2A7AD6480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E79DF1-2922-A440-B941-A40DC5E7D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DBEB0-08A1-FE43-9B0C-4B53EC93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1731F-FF91-AC47-B58F-D684380C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75A94-FAE9-6843-929C-DBE045C4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4844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04EA9-2E5D-784E-8A69-1275F47B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FB4F8-7F77-3546-B29C-D7706611D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E573C7-B526-5F48-8357-41E064F58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836B8-01C7-FC4C-BFCD-E22A62CCE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9BBD42-61FD-8A42-9600-2D464EDB0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5F89E0-43F3-0C46-898B-3B40D33A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C349AE-776D-B441-A890-B3090D22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F7FEC-BCEA-F648-8DD1-8D4AD3FE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6330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5D10E-A6F2-9B47-8ABB-D3C0FB2E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8FE65B-71C3-B048-A4BE-2BEFAEDF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364EB7-A3E8-1F49-BDE2-40DE90D2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A149A-9371-084D-A8AF-B42D47F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08565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B618D-0F68-B14A-BEFE-095A35A9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E679D7-0FB6-7D46-B09D-B9183156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D923EF-55E2-9A47-A5E6-67E0022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556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E61C7-BB07-054B-BBB9-1EB432C8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7779E-76FF-474F-9B83-21327165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23907-7B9E-B84E-8EBC-E487B4BB4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DAF93-B437-C741-A90B-6F8D4006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59A75-9110-9A49-A95E-9DA522FD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2132A9-7B45-0D4E-9A12-4D5BBE57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0933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0E16C-BAB8-124A-9213-CC85FF27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A47683-5ECE-D640-87E9-31FDC53A4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5D757-0D8C-1945-8DEF-0B819FC22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DDC929-F685-B046-965D-264517D9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7EDB3-D97B-C64F-B775-C6FA1994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044F6-201F-BB40-B99A-9E99E6EF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35101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C4194B-04F5-1449-9852-BF7AC2DA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51F35-F437-F448-8150-4028B688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419DB-A4C6-1B4F-8B10-AF77EC643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2193D-2928-D249-97FB-DEF378C75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60934-7DA0-A14E-9CDB-9DB415A37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6510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10.jfif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.tiff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0B066E-B88F-EC4D-AA6C-60207FF3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03" y="2368565"/>
            <a:ext cx="1399515" cy="1175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665749-FA43-CD49-AA88-A4D0E13E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17" y="3853584"/>
            <a:ext cx="4963432" cy="708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0C66A-1E98-2D45-8801-3A5DD5668640}"/>
              </a:ext>
            </a:extLst>
          </p:cNvPr>
          <p:cNvSpPr txBox="1"/>
          <p:nvPr/>
        </p:nvSpPr>
        <p:spPr>
          <a:xfrm>
            <a:off x="4256700" y="1824487"/>
            <a:ext cx="3780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인투디언논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::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실시간 음성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ECB68-BD5E-5B4D-AC3C-E4307DFA2886}"/>
              </a:ext>
            </a:extLst>
          </p:cNvPr>
          <p:cNvSpPr txBox="1"/>
          <p:nvPr/>
        </p:nvSpPr>
        <p:spPr>
          <a:xfrm>
            <a:off x="4357654" y="3653709"/>
            <a:ext cx="388600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43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2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727F3FA-1FBB-734A-8757-A5846A40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3" y="5830864"/>
            <a:ext cx="1767915" cy="181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478BD0-BF03-3F45-89C8-17BB4BBF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2" y="5142297"/>
            <a:ext cx="868904" cy="1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BA02A-AF4F-6044-815B-CF2E45C0664B}"/>
              </a:ext>
            </a:extLst>
          </p:cNvPr>
          <p:cNvSpPr txBox="1"/>
          <p:nvPr/>
        </p:nvSpPr>
        <p:spPr>
          <a:xfrm>
            <a:off x="4020072" y="470597"/>
            <a:ext cx="4560864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노인들을 위한</a:t>
            </a:r>
            <a:r>
              <a:rPr lang="ko-KR" altLang="en-US" sz="3000" b="1" dirty="0">
                <a:solidFill>
                  <a:srgbClr val="08A03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4500" b="1" dirty="0">
                <a:solidFill>
                  <a:srgbClr val="08A03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IT</a:t>
            </a:r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없다 ”</a:t>
            </a:r>
            <a:endParaRPr lang="ko-Kore-KR" sz="3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A8FF7-D658-F54D-8653-FA3B3ED89A91}"/>
              </a:ext>
            </a:extLst>
          </p:cNvPr>
          <p:cNvSpPr txBox="1"/>
          <p:nvPr/>
        </p:nvSpPr>
        <p:spPr>
          <a:xfrm>
            <a:off x="2556725" y="3860921"/>
            <a:ext cx="1620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[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출처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=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박막례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할머니 유튜브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]</a:t>
            </a:r>
            <a:endParaRPr lang="ko-Kore-KR" sz="1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5347F-9B27-C443-89AE-47717CA46B3D}"/>
              </a:ext>
            </a:extLst>
          </p:cNvPr>
          <p:cNvSpPr txBox="1"/>
          <p:nvPr/>
        </p:nvSpPr>
        <p:spPr>
          <a:xfrm>
            <a:off x="926264" y="122029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막례는</a:t>
            </a:r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가고 싶어도 못 가는 식당</a:t>
            </a:r>
            <a:endParaRPr lang="ko-Kore-KR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12C38-62ED-CC4C-BA10-44EF12590154}"/>
              </a:ext>
            </a:extLst>
          </p:cNvPr>
          <p:cNvSpPr txBox="1"/>
          <p:nvPr/>
        </p:nvSpPr>
        <p:spPr>
          <a:xfrm>
            <a:off x="103649" y="4263157"/>
            <a:ext cx="4480267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불고기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버거를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주문하려는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박막례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할머니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하지만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앞에서 원하는 메뉴를 찾지 못한 채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시간이 초과되고 다시 초기화면으로 돌아간다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카드 투입구  찾는 일도 어렵다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글씨는 너무 작고 기기 높이도 안 맞는다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A8FF76-01F3-3E43-95F9-FE8F93AC92D9}"/>
              </a:ext>
            </a:extLst>
          </p:cNvPr>
          <p:cNvSpPr/>
          <p:nvPr/>
        </p:nvSpPr>
        <p:spPr>
          <a:xfrm>
            <a:off x="4455933" y="2706749"/>
            <a:ext cx="368283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국내 주요 </a:t>
            </a:r>
            <a:r>
              <a:rPr lang="en-US" altLang="ko-KR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  <a:r>
              <a:rPr lang="ko-KR" altLang="en-US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 패스트푸드점의 </a:t>
            </a:r>
            <a:endParaRPr lang="en-US" altLang="ko-KR" sz="14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sz="27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r>
              <a:rPr lang="ko-KR" altLang="en-US" sz="27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7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도입률</a:t>
            </a:r>
            <a:endParaRPr lang="en-US" altLang="ko-KR" sz="27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888F49-303F-3240-8FFC-FCC993B863D6}"/>
              </a:ext>
            </a:extLst>
          </p:cNvPr>
          <p:cNvSpPr/>
          <p:nvPr/>
        </p:nvSpPr>
        <p:spPr>
          <a:xfrm>
            <a:off x="4630868" y="3525761"/>
            <a:ext cx="33329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>
                <a:solidFill>
                  <a:srgbClr val="08A03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60%</a:t>
            </a:r>
            <a:r>
              <a:rPr lang="ko-KR" altLang="en-US" sz="6000" b="1" dirty="0">
                <a:solidFill>
                  <a:srgbClr val="08A03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초과</a:t>
            </a:r>
            <a:endParaRPr lang="ko-Kore-KR" sz="6000" b="1" dirty="0">
              <a:solidFill>
                <a:srgbClr val="08A03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FB5033-4220-9445-A831-D182A31702F5}"/>
              </a:ext>
            </a:extLst>
          </p:cNvPr>
          <p:cNvSpPr/>
          <p:nvPr/>
        </p:nvSpPr>
        <p:spPr>
          <a:xfrm>
            <a:off x="8437256" y="2055560"/>
            <a:ext cx="1556911" cy="1556911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AEBDE3-E4A9-BD45-B5D6-927CB3323D4A}"/>
              </a:ext>
            </a:extLst>
          </p:cNvPr>
          <p:cNvSpPr/>
          <p:nvPr/>
        </p:nvSpPr>
        <p:spPr>
          <a:xfrm>
            <a:off x="8629048" y="3401689"/>
            <a:ext cx="1173327" cy="1173327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BA6C8E-E2CE-ED4F-AE06-CEEA0F876F8A}"/>
              </a:ext>
            </a:extLst>
          </p:cNvPr>
          <p:cNvSpPr/>
          <p:nvPr/>
        </p:nvSpPr>
        <p:spPr>
          <a:xfrm>
            <a:off x="8741233" y="4418572"/>
            <a:ext cx="948957" cy="948957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7CA67-DC82-FE49-97FC-606E8AFE6EFD}"/>
              </a:ext>
            </a:extLst>
          </p:cNvPr>
          <p:cNvSpPr/>
          <p:nvPr/>
        </p:nvSpPr>
        <p:spPr>
          <a:xfrm>
            <a:off x="8904568" y="2662924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78%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5DB6F-8F37-1448-8EFB-D4A6C6BEBD8E}"/>
              </a:ext>
            </a:extLst>
          </p:cNvPr>
          <p:cNvSpPr/>
          <p:nvPr/>
        </p:nvSpPr>
        <p:spPr>
          <a:xfrm>
            <a:off x="8815602" y="382676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28.5%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7F325-A12A-3E4D-BA04-4FBA327CBC02}"/>
              </a:ext>
            </a:extLst>
          </p:cNvPr>
          <p:cNvSpPr/>
          <p:nvPr/>
        </p:nvSpPr>
        <p:spPr>
          <a:xfrm>
            <a:off x="8862089" y="4744005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11.5%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36B30-AF0B-E143-9E34-9F445D0AC822}"/>
              </a:ext>
            </a:extLst>
          </p:cNvPr>
          <p:cNvSpPr txBox="1"/>
          <p:nvPr/>
        </p:nvSpPr>
        <p:spPr>
          <a:xfrm>
            <a:off x="10487351" y="2503525"/>
            <a:ext cx="1257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사용법을 모르거나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어려워서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B9CB-E9CB-3749-A7B8-E5FCB723CB84}"/>
              </a:ext>
            </a:extLst>
          </p:cNvPr>
          <p:cNvSpPr txBox="1"/>
          <p:nvPr/>
        </p:nvSpPr>
        <p:spPr>
          <a:xfrm>
            <a:off x="10487351" y="3711421"/>
            <a:ext cx="12586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신체적인 제약으로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이용이 어려워서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58C9E-F1F0-3647-AC83-E5C72B7D17E0}"/>
              </a:ext>
            </a:extLst>
          </p:cNvPr>
          <p:cNvSpPr txBox="1"/>
          <p:nvPr/>
        </p:nvSpPr>
        <p:spPr>
          <a:xfrm>
            <a:off x="10485778" y="4713433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어려움 해결에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자신이 없어서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645B23-05FF-4543-9906-435BAE181873}"/>
              </a:ext>
            </a:extLst>
          </p:cNvPr>
          <p:cNvGrpSpPr/>
          <p:nvPr/>
        </p:nvGrpSpPr>
        <p:grpSpPr>
          <a:xfrm>
            <a:off x="10149347" y="2685292"/>
            <a:ext cx="278659" cy="96070"/>
            <a:chOff x="10088088" y="2931993"/>
            <a:chExt cx="278659" cy="96070"/>
          </a:xfrm>
        </p:grpSpPr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7BBEE62B-44F7-B64A-9237-22035CD9B05D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68CDBD4-A57B-E745-8FAE-B80DA8B4BFD2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8EB25E-1BC7-C94C-A1F6-2E317EACA38B}"/>
              </a:ext>
            </a:extLst>
          </p:cNvPr>
          <p:cNvGrpSpPr/>
          <p:nvPr/>
        </p:nvGrpSpPr>
        <p:grpSpPr>
          <a:xfrm>
            <a:off x="10149347" y="3886529"/>
            <a:ext cx="278659" cy="96070"/>
            <a:chOff x="10088088" y="2931993"/>
            <a:chExt cx="278659" cy="96070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F636C7BC-3FCF-EA44-B8D7-48184D488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B954663-954A-0C41-8067-76F1456D08E3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2A8562-6CB7-9C41-9644-1C551ACC8D37}"/>
              </a:ext>
            </a:extLst>
          </p:cNvPr>
          <p:cNvGrpSpPr/>
          <p:nvPr/>
        </p:nvGrpSpPr>
        <p:grpSpPr>
          <a:xfrm>
            <a:off x="10144606" y="4911619"/>
            <a:ext cx="278659" cy="96070"/>
            <a:chOff x="10088088" y="2931993"/>
            <a:chExt cx="278659" cy="96070"/>
          </a:xfrm>
        </p:grpSpPr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ED723B1A-E19F-144A-9B07-959AFD9B79A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BC75388-EEDE-F942-9FD2-8A2EA9563414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720C18-F44D-7D40-91FB-DF72124ADCE5}"/>
              </a:ext>
            </a:extLst>
          </p:cNvPr>
          <p:cNvSpPr txBox="1"/>
          <p:nvPr/>
        </p:nvSpPr>
        <p:spPr>
          <a:xfrm>
            <a:off x="10248328" y="5645361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[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출처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과학기술정보통신부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]</a:t>
            </a:r>
            <a:endParaRPr lang="ko-Kore-KR" sz="1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BA2E0-817A-AB41-A950-EB27FC90D418}"/>
              </a:ext>
            </a:extLst>
          </p:cNvPr>
          <p:cNvSpPr txBox="1"/>
          <p:nvPr/>
        </p:nvSpPr>
        <p:spPr>
          <a:xfrm>
            <a:off x="8813953" y="1264672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어른들이 </a:t>
            </a:r>
            <a:r>
              <a:rPr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IT</a:t>
            </a:r>
            <a:r>
              <a:rPr lang="ko-KR" altLang="en-US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를</a:t>
            </a:r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어려워하는 이유</a:t>
            </a:r>
            <a:endParaRPr lang="ko-Kore-KR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9678B0E-FF72-8448-9919-4DAE029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0" y="1801126"/>
            <a:ext cx="3639862" cy="1932415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FA11AD3-C689-4C4A-86CA-F2D70E6A9C53}"/>
              </a:ext>
            </a:extLst>
          </p:cNvPr>
          <p:cNvCxnSpPr/>
          <p:nvPr/>
        </p:nvCxnSpPr>
        <p:spPr>
          <a:xfrm>
            <a:off x="4379030" y="1469246"/>
            <a:ext cx="0" cy="4806126"/>
          </a:xfrm>
          <a:prstGeom prst="line">
            <a:avLst/>
          </a:prstGeom>
          <a:ln>
            <a:solidFill>
              <a:srgbClr val="08A03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B2E1277A-B34F-8446-8062-158AD6652170}"/>
              </a:ext>
            </a:extLst>
          </p:cNvPr>
          <p:cNvCxnSpPr/>
          <p:nvPr/>
        </p:nvCxnSpPr>
        <p:spPr>
          <a:xfrm>
            <a:off x="8215669" y="1439266"/>
            <a:ext cx="0" cy="4806126"/>
          </a:xfrm>
          <a:prstGeom prst="line">
            <a:avLst/>
          </a:prstGeom>
          <a:ln>
            <a:solidFill>
              <a:srgbClr val="08A03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8E517B-CD57-684E-8749-C9977E3F4D90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BDA1C7-E0FB-7143-BBF6-957FCF3B9FA9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90111E-B72F-B24D-9497-E24FA7E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16242CD-D4D0-E24B-8794-4C55283E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94" y="2263122"/>
            <a:ext cx="4963432" cy="708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26C5-72CA-BA4E-8CF1-0E01D309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59" y="2323134"/>
            <a:ext cx="868904" cy="1812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C3B1-4A59-9249-9D33-E7E9A55E0536}"/>
              </a:ext>
            </a:extLst>
          </p:cNvPr>
          <p:cNvGrpSpPr/>
          <p:nvPr/>
        </p:nvGrpSpPr>
        <p:grpSpPr>
          <a:xfrm>
            <a:off x="1161078" y="2548566"/>
            <a:ext cx="2766500" cy="1664616"/>
            <a:chOff x="1067563" y="1976462"/>
            <a:chExt cx="2766500" cy="16646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FF8D07-5267-E843-ACE8-73CABB54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5252" y="1976462"/>
              <a:ext cx="1578811" cy="166461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294E7B-AB28-814F-9A64-CB95E0156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563" y="2150757"/>
              <a:ext cx="1251857" cy="12518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CEBA00-8A0F-AE42-B283-EF2CE2622E03}"/>
              </a:ext>
            </a:extLst>
          </p:cNvPr>
          <p:cNvSpPr txBox="1"/>
          <p:nvPr/>
        </p:nvSpPr>
        <p:spPr>
          <a:xfrm>
            <a:off x="1093389" y="2174972"/>
            <a:ext cx="29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디지털보다 아날로그가 더 편한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5C5C52-36A8-8642-8E9A-FE382354E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498" y="2898957"/>
            <a:ext cx="467226" cy="781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3F8655-BEC6-D342-8B3E-C7F0D252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768" y="2891965"/>
            <a:ext cx="466889" cy="78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E88394-039D-004C-AE7F-F103D8579B30}"/>
              </a:ext>
            </a:extLst>
          </p:cNvPr>
          <p:cNvSpPr txBox="1"/>
          <p:nvPr/>
        </p:nvSpPr>
        <p:spPr>
          <a:xfrm>
            <a:off x="7467393" y="1695993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DAE0-2773-254F-8639-832B97A837E5}"/>
              </a:ext>
            </a:extLst>
          </p:cNvPr>
          <p:cNvSpPr txBox="1"/>
          <p:nvPr/>
        </p:nvSpPr>
        <p:spPr>
          <a:xfrm>
            <a:off x="1217760" y="4133480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노인 분들을 위한</a:t>
            </a:r>
            <a:endParaRPr lang="ko-Kore-KR" sz="3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47B83-A6DB-4D40-9164-A43E12D396E3}"/>
              </a:ext>
            </a:extLst>
          </p:cNvPr>
          <p:cNvSpPr txBox="1"/>
          <p:nvPr/>
        </p:nvSpPr>
        <p:spPr>
          <a:xfrm>
            <a:off x="6618068" y="1983641"/>
            <a:ext cx="4543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5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4CDCBD-3C76-C64F-8A31-E49773A2F0BB}"/>
              </a:ext>
            </a:extLst>
          </p:cNvPr>
          <p:cNvSpPr txBox="1"/>
          <p:nvPr/>
        </p:nvSpPr>
        <p:spPr>
          <a:xfrm>
            <a:off x="6207731" y="3752898"/>
            <a:ext cx="53645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터치 방식이 아닌 음성으로 주문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7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여러 단계를 거쳐야하는 기존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키오스크에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비해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음성 인식을 통해 필요한 단계만 거쳐 빠른 주문 가능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7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키오스크가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어려웠던 분들 그리고 앞이 보이지 않는 시각장애인 분들이 쉽게 주문 가능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BD8B6-AE9A-3142-9374-3A6C4251F5D0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A4430-E5B4-4C4F-94D4-566C6DBA9089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45423C-1E42-D543-AB95-987841D13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2D629C1-A047-7542-AFC7-F9373CA1FB28}"/>
              </a:ext>
            </a:extLst>
          </p:cNvPr>
          <p:cNvGrpSpPr/>
          <p:nvPr/>
        </p:nvGrpSpPr>
        <p:grpSpPr>
          <a:xfrm>
            <a:off x="1343836" y="2593530"/>
            <a:ext cx="9500246" cy="3318699"/>
            <a:chOff x="474011" y="2442831"/>
            <a:chExt cx="11258226" cy="39328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B92AC46-55FF-9E4D-B020-F99578713BE3}"/>
                </a:ext>
              </a:extLst>
            </p:cNvPr>
            <p:cNvSpPr/>
            <p:nvPr/>
          </p:nvSpPr>
          <p:spPr>
            <a:xfrm>
              <a:off x="474011" y="2442831"/>
              <a:ext cx="3932809" cy="3932808"/>
            </a:xfrm>
            <a:prstGeom prst="ellipse">
              <a:avLst/>
            </a:prstGeom>
            <a:solidFill>
              <a:srgbClr val="D95C4A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BB09E8B-33FC-3247-9919-3C7F26A1AAAB}"/>
                </a:ext>
              </a:extLst>
            </p:cNvPr>
            <p:cNvSpPr/>
            <p:nvPr/>
          </p:nvSpPr>
          <p:spPr>
            <a:xfrm>
              <a:off x="4136720" y="2442831"/>
              <a:ext cx="3932808" cy="3932808"/>
            </a:xfrm>
            <a:prstGeom prst="ellipse">
              <a:avLst/>
            </a:prstGeom>
            <a:solidFill>
              <a:srgbClr val="736155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2A570EE-BC4E-7B46-83F6-E838679CF69E}"/>
                </a:ext>
              </a:extLst>
            </p:cNvPr>
            <p:cNvSpPr/>
            <p:nvPr/>
          </p:nvSpPr>
          <p:spPr>
            <a:xfrm>
              <a:off x="7799428" y="2442831"/>
              <a:ext cx="3932809" cy="3932808"/>
            </a:xfrm>
            <a:prstGeom prst="ellipse">
              <a:avLst/>
            </a:prstGeom>
            <a:solidFill>
              <a:srgbClr val="A65D28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733BD-2E75-084C-BC67-BBB73657AF36}"/>
                </a:ext>
              </a:extLst>
            </p:cNvPr>
            <p:cNvSpPr txBox="1"/>
            <p:nvPr/>
          </p:nvSpPr>
          <p:spPr>
            <a:xfrm>
              <a:off x="2102023" y="3076926"/>
              <a:ext cx="676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CSR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997FE-217E-8F44-A525-A3325338990F}"/>
                </a:ext>
              </a:extLst>
            </p:cNvPr>
            <p:cNvSpPr txBox="1"/>
            <p:nvPr/>
          </p:nvSpPr>
          <p:spPr>
            <a:xfrm>
              <a:off x="5413371" y="2928198"/>
              <a:ext cx="1379512" cy="838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Voice</a:t>
              </a:r>
            </a:p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Chatbot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66DDC-68F4-7944-8A79-3489AF1A7E43}"/>
                </a:ext>
              </a:extLst>
            </p:cNvPr>
            <p:cNvSpPr txBox="1"/>
            <p:nvPr/>
          </p:nvSpPr>
          <p:spPr>
            <a:xfrm>
              <a:off x="9431447" y="3140667"/>
              <a:ext cx="66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CSS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9C042A-60C9-6E42-AC6E-857C4D086962}"/>
                </a:ext>
              </a:extLst>
            </p:cNvPr>
            <p:cNvSpPr txBox="1"/>
            <p:nvPr/>
          </p:nvSpPr>
          <p:spPr>
            <a:xfrm>
              <a:off x="1182293" y="3734145"/>
              <a:ext cx="2473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음성으로 주문을 통해</a:t>
              </a:r>
              <a:endPara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기존 터치 주문의 어려움 해소</a:t>
              </a:r>
              <a:endPara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57FE39-F6A3-8244-A843-3B6777E2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54" y="1391685"/>
            <a:ext cx="4149452" cy="592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960A15-3820-6240-82FA-3BABD87DB888}"/>
              </a:ext>
            </a:extLst>
          </p:cNvPr>
          <p:cNvSpPr txBox="1"/>
          <p:nvPr/>
        </p:nvSpPr>
        <p:spPr>
          <a:xfrm>
            <a:off x="5113323" y="953190"/>
            <a:ext cx="19559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C4F84-11C6-BF47-BC92-A35810861656}"/>
              </a:ext>
            </a:extLst>
          </p:cNvPr>
          <p:cNvSpPr txBox="1"/>
          <p:nvPr/>
        </p:nvSpPr>
        <p:spPr>
          <a:xfrm>
            <a:off x="4528104" y="1196693"/>
            <a:ext cx="32047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3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E5B6F7-470A-034F-ACCA-186513A0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046" y="830261"/>
            <a:ext cx="1361526" cy="14355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90EDB1-8998-A045-9AB5-D63C5B2E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049" y="1007678"/>
            <a:ext cx="1030796" cy="1030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A7357D-9E9C-4548-977A-3738D2E15FF5}"/>
              </a:ext>
            </a:extLst>
          </p:cNvPr>
          <p:cNvSpPr txBox="1"/>
          <p:nvPr/>
        </p:nvSpPr>
        <p:spPr>
          <a:xfrm>
            <a:off x="1790353" y="4535834"/>
            <a:ext cx="24256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많은 단계를 거치지 않고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필요로 하는 단계만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인식하여 절차 축소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C651F-DA5B-4A45-A09B-8681FC3D3C6F}"/>
              </a:ext>
            </a:extLst>
          </p:cNvPr>
          <p:cNvSpPr txBox="1"/>
          <p:nvPr/>
        </p:nvSpPr>
        <p:spPr>
          <a:xfrm>
            <a:off x="7926555" y="3950109"/>
            <a:ext cx="26132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</a:t>
            </a:r>
            <a:r>
              <a:rPr lang="ko-KR" altLang="en-US" sz="1500" dirty="0" err="1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니즈를</a:t>
            </a:r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파악한 후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음성을 통해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사용자에게 서비스 제공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14C8AA-1C63-4D43-BF48-B5F3CE5A272A}"/>
              </a:ext>
            </a:extLst>
          </p:cNvPr>
          <p:cNvSpPr txBox="1"/>
          <p:nvPr/>
        </p:nvSpPr>
        <p:spPr>
          <a:xfrm>
            <a:off x="4689558" y="3902995"/>
            <a:ext cx="2949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일방적으로 사용자가 말을 하고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끝내는 것이 아닌 대화형식으로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사용자에게 서비스를 제공함으로써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능동적인 서비스 제공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CED051-8B47-AD41-92E5-08CD1D909992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4E75F4-B380-1143-BA6B-602A58938151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A02979-49B2-0542-B017-19875843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4">
            <a:extLst>
              <a:ext uri="{FF2B5EF4-FFF2-40B4-BE49-F238E27FC236}">
                <a16:creationId xmlns:a16="http://schemas.microsoft.com/office/drawing/2014/main" id="{6EEE43C4-29C2-4E44-8141-2B64191CBEBA}"/>
              </a:ext>
            </a:extLst>
          </p:cNvPr>
          <p:cNvSpPr/>
          <p:nvPr/>
        </p:nvSpPr>
        <p:spPr>
          <a:xfrm>
            <a:off x="3169953" y="1320465"/>
            <a:ext cx="4006788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부제 2">
            <a:extLst>
              <a:ext uri="{FF2B5EF4-FFF2-40B4-BE49-F238E27FC236}">
                <a16:creationId xmlns:a16="http://schemas.microsoft.com/office/drawing/2014/main" id="{2A484047-E31D-A141-939F-208AC74BD7DB}"/>
              </a:ext>
            </a:extLst>
          </p:cNvPr>
          <p:cNvSpPr txBox="1">
            <a:spLocks/>
          </p:cNvSpPr>
          <p:nvPr/>
        </p:nvSpPr>
        <p:spPr>
          <a:xfrm>
            <a:off x="822843" y="1215594"/>
            <a:ext cx="1251857" cy="26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solidFill>
                <a:srgbClr val="00D53F"/>
              </a:solidFill>
            </a:endParaRPr>
          </a:p>
        </p:txBody>
      </p:sp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E692B059-F6B9-174A-868B-8B8F97BD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74" y="1888646"/>
            <a:ext cx="669371" cy="785674"/>
          </a:xfrm>
          <a:prstGeom prst="rect">
            <a:avLst/>
          </a:prstGeom>
        </p:spPr>
      </p:pic>
      <p:pic>
        <p:nvPicPr>
          <p:cNvPr id="27" name="그림 26" descr="옅은이(가) 표시된 사진&#10;&#10;자동 생성된 설명">
            <a:extLst>
              <a:ext uri="{FF2B5EF4-FFF2-40B4-BE49-F238E27FC236}">
                <a16:creationId xmlns:a16="http://schemas.microsoft.com/office/drawing/2014/main" id="{41DB2B1F-E8D4-3045-8CB5-3B579991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9" y="4178558"/>
            <a:ext cx="745308" cy="745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324CDD-77B2-9A4D-889E-230676229D26}"/>
              </a:ext>
            </a:extLst>
          </p:cNvPr>
          <p:cNvSpPr txBox="1"/>
          <p:nvPr/>
        </p:nvSpPr>
        <p:spPr>
          <a:xfrm>
            <a:off x="4231655" y="966830"/>
            <a:ext cx="242091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Naver Cloud Server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93C766-D6E3-8940-814D-80DEBBD134CE}"/>
              </a:ext>
            </a:extLst>
          </p:cNvPr>
          <p:cNvGrpSpPr/>
          <p:nvPr/>
        </p:nvGrpSpPr>
        <p:grpSpPr>
          <a:xfrm>
            <a:off x="3785548" y="905368"/>
            <a:ext cx="565212" cy="555646"/>
            <a:chOff x="5530788" y="1784383"/>
            <a:chExt cx="565212" cy="555646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B2F2D4-C94F-2E43-AD28-B02D0DEC2ED0}"/>
                </a:ext>
              </a:extLst>
            </p:cNvPr>
            <p:cNvSpPr/>
            <p:nvPr/>
          </p:nvSpPr>
          <p:spPr>
            <a:xfrm>
              <a:off x="5530788" y="1784383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C4B9FD-7D95-DF41-B749-CC36148DF658}"/>
                </a:ext>
              </a:extLst>
            </p:cNvPr>
            <p:cNvSpPr/>
            <p:nvPr/>
          </p:nvSpPr>
          <p:spPr>
            <a:xfrm>
              <a:off x="5530788" y="1967109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5103FF1-C3CC-734D-8142-2003B77DE6D1}"/>
                </a:ext>
              </a:extLst>
            </p:cNvPr>
            <p:cNvSpPr/>
            <p:nvPr/>
          </p:nvSpPr>
          <p:spPr>
            <a:xfrm>
              <a:off x="5530788" y="2153569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20">
              <a:extLst>
                <a:ext uri="{FF2B5EF4-FFF2-40B4-BE49-F238E27FC236}">
                  <a16:creationId xmlns:a16="http://schemas.microsoft.com/office/drawing/2014/main" id="{E18DAAF2-6A7C-BA43-99C7-9ADF205ABF12}"/>
                </a:ext>
              </a:extLst>
            </p:cNvPr>
            <p:cNvCxnSpPr/>
            <p:nvPr/>
          </p:nvCxnSpPr>
          <p:spPr>
            <a:xfrm>
              <a:off x="5903650" y="1877613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21">
              <a:extLst>
                <a:ext uri="{FF2B5EF4-FFF2-40B4-BE49-F238E27FC236}">
                  <a16:creationId xmlns:a16="http://schemas.microsoft.com/office/drawing/2014/main" id="{871AB6EF-0274-BC4A-89AA-B46658BCB9BA}"/>
                </a:ext>
              </a:extLst>
            </p:cNvPr>
            <p:cNvCxnSpPr/>
            <p:nvPr/>
          </p:nvCxnSpPr>
          <p:spPr>
            <a:xfrm>
              <a:off x="5903650" y="2060339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22">
              <a:extLst>
                <a:ext uri="{FF2B5EF4-FFF2-40B4-BE49-F238E27FC236}">
                  <a16:creationId xmlns:a16="http://schemas.microsoft.com/office/drawing/2014/main" id="{86D0E1B6-C609-ED4D-A0F3-D8A2F044BD28}"/>
                </a:ext>
              </a:extLst>
            </p:cNvPr>
            <p:cNvCxnSpPr/>
            <p:nvPr/>
          </p:nvCxnSpPr>
          <p:spPr>
            <a:xfrm>
              <a:off x="5903650" y="2246799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4C9569-7913-5643-8E2C-1CDF6A518C47}"/>
              </a:ext>
            </a:extLst>
          </p:cNvPr>
          <p:cNvGrpSpPr/>
          <p:nvPr/>
        </p:nvGrpSpPr>
        <p:grpSpPr>
          <a:xfrm>
            <a:off x="3924605" y="1945135"/>
            <a:ext cx="2497483" cy="746209"/>
            <a:chOff x="3785419" y="2274074"/>
            <a:chExt cx="2497483" cy="746209"/>
          </a:xfrm>
        </p:grpSpPr>
        <p:pic>
          <p:nvPicPr>
            <p:cNvPr id="37" name="그림 36" descr="그리기이(가) 표시된 사진&#10;&#10;자동 생성된 설명">
              <a:extLst>
                <a:ext uri="{FF2B5EF4-FFF2-40B4-BE49-F238E27FC236}">
                  <a16:creationId xmlns:a16="http://schemas.microsoft.com/office/drawing/2014/main" id="{B239F542-0EB3-344C-BB6E-5F796B8D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594" y="2274074"/>
              <a:ext cx="745308" cy="745308"/>
            </a:xfrm>
            <a:prstGeom prst="rect">
              <a:avLst/>
            </a:prstGeom>
          </p:spPr>
        </p:pic>
        <p:pic>
          <p:nvPicPr>
            <p:cNvPr id="38" name="그림 37" descr="표지판, 중지이(가) 표시된 사진&#10;&#10;자동 생성된 설명">
              <a:extLst>
                <a:ext uri="{FF2B5EF4-FFF2-40B4-BE49-F238E27FC236}">
                  <a16:creationId xmlns:a16="http://schemas.microsoft.com/office/drawing/2014/main" id="{FED2221C-F6C9-F94A-8014-A01FADC6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13" t="15659" r="18461" b="12330"/>
            <a:stretch/>
          </p:blipFill>
          <p:spPr>
            <a:xfrm>
              <a:off x="3785419" y="2274975"/>
              <a:ext cx="651277" cy="745308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35D6588-62E9-D34D-810C-7AD049AF8E71}"/>
                </a:ext>
              </a:extLst>
            </p:cNvPr>
            <p:cNvCxnSpPr>
              <a:cxnSpLocks/>
            </p:cNvCxnSpPr>
            <p:nvPr/>
          </p:nvCxnSpPr>
          <p:spPr>
            <a:xfrm>
              <a:off x="4758973" y="2537670"/>
              <a:ext cx="541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4AF004E-9EBA-BA4B-B45E-FF22F6A11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973" y="2786245"/>
              <a:ext cx="541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83F7BB-764B-BF44-A0B3-065BF1F21ED4}"/>
              </a:ext>
            </a:extLst>
          </p:cNvPr>
          <p:cNvGrpSpPr/>
          <p:nvPr/>
        </p:nvGrpSpPr>
        <p:grpSpPr>
          <a:xfrm>
            <a:off x="3627744" y="4040126"/>
            <a:ext cx="3082367" cy="1031509"/>
            <a:chOff x="3511736" y="4422457"/>
            <a:chExt cx="3082367" cy="103150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1BA74E9-D239-A743-8FB5-08CBF107D811}"/>
                </a:ext>
              </a:extLst>
            </p:cNvPr>
            <p:cNvGrpSpPr/>
            <p:nvPr/>
          </p:nvGrpSpPr>
          <p:grpSpPr>
            <a:xfrm>
              <a:off x="3511736" y="4422457"/>
              <a:ext cx="790113" cy="1031509"/>
              <a:chOff x="5877450" y="4321242"/>
              <a:chExt cx="790113" cy="1031509"/>
            </a:xfrm>
          </p:grpSpPr>
          <p:pic>
            <p:nvPicPr>
              <p:cNvPr id="49" name="그림 48" descr="표지판이(가) 표시된 사진&#10;&#10;자동 생성된 설명">
                <a:extLst>
                  <a:ext uri="{FF2B5EF4-FFF2-40B4-BE49-F238E27FC236}">
                    <a16:creationId xmlns:a16="http://schemas.microsoft.com/office/drawing/2014/main" id="{C9AE7C8A-FDCD-EC4E-B888-9CD72F873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598" t="15792" r="21151" b="26288"/>
              <a:stretch/>
            </p:blipFill>
            <p:spPr>
              <a:xfrm>
                <a:off x="5877450" y="4321242"/>
                <a:ext cx="790113" cy="772357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17C7B5-CE70-F141-A4C2-6C257D735B5B}"/>
                  </a:ext>
                </a:extLst>
              </p:cNvPr>
              <p:cNvSpPr txBox="1"/>
              <p:nvPr/>
            </p:nvSpPr>
            <p:spPr>
              <a:xfrm>
                <a:off x="5998232" y="5029586"/>
                <a:ext cx="5485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CSR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B355255-0CED-4945-B189-00F0B40F6432}"/>
                </a:ext>
              </a:extLst>
            </p:cNvPr>
            <p:cNvGrpSpPr/>
            <p:nvPr/>
          </p:nvGrpSpPr>
          <p:grpSpPr>
            <a:xfrm>
              <a:off x="4597569" y="4449506"/>
              <a:ext cx="910827" cy="1004460"/>
              <a:chOff x="6963283" y="4348291"/>
              <a:chExt cx="910827" cy="100446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8B730E92-DED5-A749-823A-53D5F03C56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1784" t="44296" r="16111" b="34992"/>
              <a:stretch/>
            </p:blipFill>
            <p:spPr>
              <a:xfrm>
                <a:off x="7031487" y="4348291"/>
                <a:ext cx="774421" cy="745308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03F6A8-27F0-3C48-AC60-5E0D51D05FD6}"/>
                  </a:ext>
                </a:extLst>
              </p:cNvPr>
              <p:cNvSpPr txBox="1"/>
              <p:nvPr/>
            </p:nvSpPr>
            <p:spPr>
              <a:xfrm>
                <a:off x="6963283" y="5029586"/>
                <a:ext cx="9108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Chatbot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E14EEF3-7B53-C44B-AA48-DF89E467CB8C}"/>
                </a:ext>
              </a:extLst>
            </p:cNvPr>
            <p:cNvGrpSpPr/>
            <p:nvPr/>
          </p:nvGrpSpPr>
          <p:grpSpPr>
            <a:xfrm>
              <a:off x="5803990" y="4422457"/>
              <a:ext cx="790113" cy="1031509"/>
              <a:chOff x="6753026" y="4358269"/>
              <a:chExt cx="790113" cy="1031509"/>
            </a:xfrm>
          </p:grpSpPr>
          <p:pic>
            <p:nvPicPr>
              <p:cNvPr id="45" name="그림 44" descr="표지판이(가) 표시된 사진&#10;&#10;자동 생성된 설명">
                <a:extLst>
                  <a:ext uri="{FF2B5EF4-FFF2-40B4-BE49-F238E27FC236}">
                    <a16:creationId xmlns:a16="http://schemas.microsoft.com/office/drawing/2014/main" id="{AD0D21C9-8B4D-5B4C-828B-F3A6B7E6C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598" t="15792" r="21151" b="26288"/>
              <a:stretch/>
            </p:blipFill>
            <p:spPr>
              <a:xfrm>
                <a:off x="6753026" y="4358269"/>
                <a:ext cx="790113" cy="772357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D1C435-63E2-3D47-BCEB-FA550BF3BD48}"/>
                  </a:ext>
                </a:extLst>
              </p:cNvPr>
              <p:cNvSpPr txBox="1"/>
              <p:nvPr/>
            </p:nvSpPr>
            <p:spPr>
              <a:xfrm>
                <a:off x="6873808" y="5066613"/>
                <a:ext cx="52290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CSS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E70B796-7EBB-3841-B14E-BE3A03D071C6}"/>
              </a:ext>
            </a:extLst>
          </p:cNvPr>
          <p:cNvSpPr/>
          <p:nvPr/>
        </p:nvSpPr>
        <p:spPr>
          <a:xfrm>
            <a:off x="3169953" y="3590194"/>
            <a:ext cx="4006788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3B331CF-6A57-1B45-B364-C5066A2FCE40}"/>
              </a:ext>
            </a:extLst>
          </p:cNvPr>
          <p:cNvSpPr/>
          <p:nvPr/>
        </p:nvSpPr>
        <p:spPr>
          <a:xfrm>
            <a:off x="977637" y="3590194"/>
            <a:ext cx="1820000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DAAA356-1CAD-6148-A2A4-5384CA6895E0}"/>
              </a:ext>
            </a:extLst>
          </p:cNvPr>
          <p:cNvSpPr/>
          <p:nvPr/>
        </p:nvSpPr>
        <p:spPr>
          <a:xfrm>
            <a:off x="977637" y="1320465"/>
            <a:ext cx="1820000" cy="196087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A27135-449D-1B43-9C94-57A8A9C370BE}"/>
              </a:ext>
            </a:extLst>
          </p:cNvPr>
          <p:cNvSpPr txBox="1"/>
          <p:nvPr/>
        </p:nvSpPr>
        <p:spPr>
          <a:xfrm>
            <a:off x="1366785" y="963831"/>
            <a:ext cx="105261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Kiosk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6D2499-AE3D-E34A-A8BF-86C47213EE1E}"/>
              </a:ext>
            </a:extLst>
          </p:cNvPr>
          <p:cNvSpPr txBox="1"/>
          <p:nvPr/>
        </p:nvSpPr>
        <p:spPr>
          <a:xfrm>
            <a:off x="977636" y="5562857"/>
            <a:ext cx="18200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en-US" altLang="ko-KR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Krisp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API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05A1B7-2EA8-3945-866F-398A76EA0B4C}"/>
              </a:ext>
            </a:extLst>
          </p:cNvPr>
          <p:cNvSpPr txBox="1"/>
          <p:nvPr/>
        </p:nvSpPr>
        <p:spPr>
          <a:xfrm>
            <a:off x="4189127" y="5547115"/>
            <a:ext cx="195960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Naver Cloud API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4BF38C9-799C-D84B-9A2C-F45C4FE7C31A}"/>
              </a:ext>
            </a:extLst>
          </p:cNvPr>
          <p:cNvCxnSpPr>
            <a:cxnSpLocks/>
          </p:cNvCxnSpPr>
          <p:nvPr/>
        </p:nvCxnSpPr>
        <p:spPr>
          <a:xfrm>
            <a:off x="2886409" y="2359033"/>
            <a:ext cx="2134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AD1EB9A-0D5A-CA45-87E3-4CC3269673F6}"/>
              </a:ext>
            </a:extLst>
          </p:cNvPr>
          <p:cNvCxnSpPr>
            <a:cxnSpLocks/>
          </p:cNvCxnSpPr>
          <p:nvPr/>
        </p:nvCxnSpPr>
        <p:spPr>
          <a:xfrm flipH="1">
            <a:off x="2886410" y="2516991"/>
            <a:ext cx="2134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F3C3241-7050-4848-B26D-9C535FB0786B}"/>
              </a:ext>
            </a:extLst>
          </p:cNvPr>
          <p:cNvGrpSpPr/>
          <p:nvPr/>
        </p:nvGrpSpPr>
        <p:grpSpPr>
          <a:xfrm rot="-2700000">
            <a:off x="2807302" y="3301655"/>
            <a:ext cx="411070" cy="197607"/>
            <a:chOff x="2725048" y="3735663"/>
            <a:chExt cx="213461" cy="157958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AF7ADF3-E311-4040-9807-65FD39243E1D}"/>
                </a:ext>
              </a:extLst>
            </p:cNvPr>
            <p:cNvCxnSpPr>
              <a:cxnSpLocks/>
            </p:cNvCxnSpPr>
            <p:nvPr/>
          </p:nvCxnSpPr>
          <p:spPr>
            <a:xfrm>
              <a:off x="2725048" y="3735663"/>
              <a:ext cx="213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09CE2ED-87B0-C64E-8BCC-1D911D24E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5049" y="3893621"/>
              <a:ext cx="2134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369D43-2375-C646-A75B-EBA95A3252C3}"/>
              </a:ext>
            </a:extLst>
          </p:cNvPr>
          <p:cNvGrpSpPr/>
          <p:nvPr/>
        </p:nvGrpSpPr>
        <p:grpSpPr>
          <a:xfrm rot="5400000">
            <a:off x="4920333" y="3335728"/>
            <a:ext cx="213461" cy="157958"/>
            <a:chOff x="4758972" y="3700303"/>
            <a:chExt cx="213461" cy="157958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8CB5B4B-AF82-3F4F-ADBF-EEED7C64A560}"/>
                </a:ext>
              </a:extLst>
            </p:cNvPr>
            <p:cNvCxnSpPr>
              <a:cxnSpLocks/>
            </p:cNvCxnSpPr>
            <p:nvPr/>
          </p:nvCxnSpPr>
          <p:spPr>
            <a:xfrm>
              <a:off x="4758972" y="3700303"/>
              <a:ext cx="213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47A073B-49AD-314D-A739-74F2167C3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973" y="3858261"/>
              <a:ext cx="2134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0F6C558-CA46-264E-B1DA-E66D9D716656}"/>
              </a:ext>
            </a:extLst>
          </p:cNvPr>
          <p:cNvSpPr txBox="1"/>
          <p:nvPr/>
        </p:nvSpPr>
        <p:spPr>
          <a:xfrm>
            <a:off x="8833097" y="2302981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발 환 경 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B1634E-7731-7645-8148-A4E3C010AD99}"/>
              </a:ext>
            </a:extLst>
          </p:cNvPr>
          <p:cNvSpPr txBox="1"/>
          <p:nvPr/>
        </p:nvSpPr>
        <p:spPr>
          <a:xfrm>
            <a:off x="8056080" y="2822647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E5372C-B945-E447-9A9E-4C16736691ED}"/>
              </a:ext>
            </a:extLst>
          </p:cNvPr>
          <p:cNvSpPr txBox="1"/>
          <p:nvPr/>
        </p:nvSpPr>
        <p:spPr>
          <a:xfrm>
            <a:off x="9225845" y="28226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9F8170-6EAF-E74A-B11A-D3DC6E9022C3}"/>
              </a:ext>
            </a:extLst>
          </p:cNvPr>
          <p:cNvSpPr txBox="1"/>
          <p:nvPr/>
        </p:nvSpPr>
        <p:spPr>
          <a:xfrm>
            <a:off x="9571524" y="2822647"/>
            <a:ext cx="101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9C6A1-781A-A445-880C-C296EB41182A}"/>
              </a:ext>
            </a:extLst>
          </p:cNvPr>
          <p:cNvSpPr txBox="1"/>
          <p:nvPr/>
        </p:nvSpPr>
        <p:spPr>
          <a:xfrm>
            <a:off x="8056080" y="320355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F16527-526E-144A-B984-B6468248FD2F}"/>
              </a:ext>
            </a:extLst>
          </p:cNvPr>
          <p:cNvSpPr txBox="1"/>
          <p:nvPr/>
        </p:nvSpPr>
        <p:spPr>
          <a:xfrm>
            <a:off x="9225845" y="32035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DAE2A0-5F9D-3C40-970D-7D2AA865DF89}"/>
              </a:ext>
            </a:extLst>
          </p:cNvPr>
          <p:cNvSpPr txBox="1"/>
          <p:nvPr/>
        </p:nvSpPr>
        <p:spPr>
          <a:xfrm>
            <a:off x="9571524" y="3203558"/>
            <a:ext cx="184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 Express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571EA5-C08B-B341-AECC-BBC0D3C6FE32}"/>
              </a:ext>
            </a:extLst>
          </p:cNvPr>
          <p:cNvSpPr txBox="1"/>
          <p:nvPr/>
        </p:nvSpPr>
        <p:spPr>
          <a:xfrm>
            <a:off x="8056080" y="360698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F1C978-0AB3-CD4C-A22F-0DF295837CBB}"/>
              </a:ext>
            </a:extLst>
          </p:cNvPr>
          <p:cNvSpPr txBox="1"/>
          <p:nvPr/>
        </p:nvSpPr>
        <p:spPr>
          <a:xfrm>
            <a:off x="9225845" y="360698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9D4E4B-B28D-FC4A-90A9-AADB48138C59}"/>
              </a:ext>
            </a:extLst>
          </p:cNvPr>
          <p:cNvSpPr txBox="1"/>
          <p:nvPr/>
        </p:nvSpPr>
        <p:spPr>
          <a:xfrm>
            <a:off x="8056080" y="398789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Cloud OS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0C0BD0-7B72-1548-9EEC-EF02638F780D}"/>
              </a:ext>
            </a:extLst>
          </p:cNvPr>
          <p:cNvSpPr txBox="1"/>
          <p:nvPr/>
        </p:nvSpPr>
        <p:spPr>
          <a:xfrm>
            <a:off x="9225845" y="398789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325E46-3BD8-5E43-A09C-AD5AB81A134E}"/>
              </a:ext>
            </a:extLst>
          </p:cNvPr>
          <p:cNvSpPr txBox="1"/>
          <p:nvPr/>
        </p:nvSpPr>
        <p:spPr>
          <a:xfrm>
            <a:off x="9571524" y="363963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6C9FE-A16D-BA46-9234-99280B400798}"/>
              </a:ext>
            </a:extLst>
          </p:cNvPr>
          <p:cNvSpPr txBox="1"/>
          <p:nvPr/>
        </p:nvSpPr>
        <p:spPr>
          <a:xfrm>
            <a:off x="9571524" y="398536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Ubuntu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ACF83AA-619D-4847-A787-90C10DFB8628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75D12B-BF59-974F-8E18-0BD42C5FD8D0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4674796-E798-B949-8202-4C3F4DF9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D03772-60C9-4541-BC92-838C0B9B4C23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B7552E5-B067-B342-963D-A2E22A231E25}"/>
              </a:ext>
            </a:extLst>
          </p:cNvPr>
          <p:cNvGrpSpPr/>
          <p:nvPr/>
        </p:nvGrpSpPr>
        <p:grpSpPr>
          <a:xfrm>
            <a:off x="781495" y="876434"/>
            <a:ext cx="10688610" cy="5553870"/>
            <a:chOff x="637116" y="1004770"/>
            <a:chExt cx="10917768" cy="5701021"/>
          </a:xfrm>
        </p:grpSpPr>
        <p:sp>
          <p:nvSpPr>
            <p:cNvPr id="80" name="부제 2">
              <a:extLst>
                <a:ext uri="{FF2B5EF4-FFF2-40B4-BE49-F238E27FC236}">
                  <a16:creationId xmlns:a16="http://schemas.microsoft.com/office/drawing/2014/main" id="{3E05D6E8-5D49-FD40-8D82-9F6B7DF01056}"/>
                </a:ext>
              </a:extLst>
            </p:cNvPr>
            <p:cNvSpPr txBox="1">
              <a:spLocks/>
            </p:cNvSpPr>
            <p:nvPr/>
          </p:nvSpPr>
          <p:spPr>
            <a:xfrm>
              <a:off x="661482" y="1918765"/>
              <a:ext cx="1251857" cy="2612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altLang="ko-KR" sz="1800" dirty="0">
                <a:solidFill>
                  <a:srgbClr val="00D53F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BB29C5B-DA14-F64B-929C-3A5BA63DBD9B}"/>
                </a:ext>
              </a:extLst>
            </p:cNvPr>
            <p:cNvGrpSpPr/>
            <p:nvPr/>
          </p:nvGrpSpPr>
          <p:grpSpPr>
            <a:xfrm>
              <a:off x="652746" y="1998758"/>
              <a:ext cx="899286" cy="1176128"/>
              <a:chOff x="693303" y="1630293"/>
              <a:chExt cx="899286" cy="1176128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14D4A7B8-D40D-BD46-A101-BECD47CA0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2503" y="1630293"/>
                <a:ext cx="700886" cy="777070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8A903BE-764B-A643-9439-E32C8CCFA426}"/>
                  </a:ext>
                </a:extLst>
              </p:cNvPr>
              <p:cNvSpPr txBox="1"/>
              <p:nvPr/>
            </p:nvSpPr>
            <p:spPr>
              <a:xfrm>
                <a:off x="693303" y="2490489"/>
                <a:ext cx="899286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User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91B9506-628D-D746-9630-13EED09CA198}"/>
                </a:ext>
              </a:extLst>
            </p:cNvPr>
            <p:cNvGrpSpPr/>
            <p:nvPr/>
          </p:nvGrpSpPr>
          <p:grpSpPr>
            <a:xfrm>
              <a:off x="2492233" y="1977294"/>
              <a:ext cx="967539" cy="1197592"/>
              <a:chOff x="2597349" y="1608829"/>
              <a:chExt cx="967539" cy="1197592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72D33D7-B9D2-9845-A2D8-335DDC535B7C}"/>
                  </a:ext>
                </a:extLst>
              </p:cNvPr>
              <p:cNvSpPr txBox="1"/>
              <p:nvPr/>
            </p:nvSpPr>
            <p:spPr>
              <a:xfrm>
                <a:off x="2597349" y="2490489"/>
                <a:ext cx="96753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Kiosk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62468AF-6E6B-CD4F-B16D-13635949FF92}"/>
                  </a:ext>
                </a:extLst>
              </p:cNvPr>
              <p:cNvGrpSpPr/>
              <p:nvPr/>
            </p:nvGrpSpPr>
            <p:grpSpPr>
              <a:xfrm>
                <a:off x="2645380" y="1608829"/>
                <a:ext cx="823740" cy="819998"/>
                <a:chOff x="2645380" y="1635492"/>
                <a:chExt cx="823740" cy="819998"/>
              </a:xfrm>
            </p:grpSpPr>
            <p:pic>
              <p:nvPicPr>
                <p:cNvPr id="158" name="그림 157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F06E6C35-B34D-3041-BE17-930B283A1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5380" y="1635492"/>
                  <a:ext cx="777070" cy="777069"/>
                </a:xfrm>
                <a:prstGeom prst="rect">
                  <a:avLst/>
                </a:prstGeom>
              </p:spPr>
            </p:pic>
            <p:pic>
              <p:nvPicPr>
                <p:cNvPr id="159" name="그림 158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8C087F7F-E600-514A-8D2B-480D4A18B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3124398" y="2110768"/>
                  <a:ext cx="344722" cy="3447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899F389-408D-C847-A777-62CA7C200F52}"/>
                </a:ext>
              </a:extLst>
            </p:cNvPr>
            <p:cNvGrpSpPr/>
            <p:nvPr/>
          </p:nvGrpSpPr>
          <p:grpSpPr>
            <a:xfrm>
              <a:off x="1594103" y="2152843"/>
              <a:ext cx="856059" cy="432744"/>
              <a:chOff x="1791822" y="1784378"/>
              <a:chExt cx="856059" cy="432744"/>
            </a:xfrm>
          </p:grpSpPr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359F4E7-AAE7-A04A-96B6-83FCB35CB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452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024BBFA-A42F-084D-AF87-CB47FC214A2D}"/>
                  </a:ext>
                </a:extLst>
              </p:cNvPr>
              <p:cNvSpPr txBox="1"/>
              <p:nvPr/>
            </p:nvSpPr>
            <p:spPr>
              <a:xfrm>
                <a:off x="1791822" y="1784378"/>
                <a:ext cx="856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 주문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4CCF109-6169-EF46-BC71-26EADF838609}"/>
                </a:ext>
              </a:extLst>
            </p:cNvPr>
            <p:cNvGrpSpPr/>
            <p:nvPr/>
          </p:nvGrpSpPr>
          <p:grpSpPr>
            <a:xfrm>
              <a:off x="6328490" y="1989632"/>
              <a:ext cx="995677" cy="1185253"/>
              <a:chOff x="6402486" y="1621167"/>
              <a:chExt cx="995677" cy="1185253"/>
            </a:xfrm>
          </p:grpSpPr>
          <p:pic>
            <p:nvPicPr>
              <p:cNvPr id="152" name="Picture 10" descr="Krisp API 이미지 검색결과&quot;">
                <a:extLst>
                  <a:ext uri="{FF2B5EF4-FFF2-40B4-BE49-F238E27FC236}">
                    <a16:creationId xmlns:a16="http://schemas.microsoft.com/office/drawing/2014/main" id="{3955BDDF-991A-A84A-B741-2ED95BBF5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4840" y="1621167"/>
                <a:ext cx="795322" cy="795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D16BEDA-EF33-7E46-BDAD-9454C48020C4}"/>
                  </a:ext>
                </a:extLst>
              </p:cNvPr>
              <p:cNvSpPr txBox="1"/>
              <p:nvPr/>
            </p:nvSpPr>
            <p:spPr>
              <a:xfrm>
                <a:off x="6402486" y="2490489"/>
                <a:ext cx="995677" cy="31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Krisp API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F84B88D-3EFA-2B46-BC52-D6A3D366EB2D}"/>
                </a:ext>
              </a:extLst>
            </p:cNvPr>
            <p:cNvGrpSpPr/>
            <p:nvPr/>
          </p:nvGrpSpPr>
          <p:grpSpPr>
            <a:xfrm>
              <a:off x="10700189" y="1989633"/>
              <a:ext cx="814959" cy="1185252"/>
              <a:chOff x="10695230" y="1621168"/>
              <a:chExt cx="814959" cy="1185252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753770E-8D47-8146-9E20-1BCEFB7C3B37}"/>
                  </a:ext>
                </a:extLst>
              </p:cNvPr>
              <p:cNvSpPr txBox="1"/>
              <p:nvPr/>
            </p:nvSpPr>
            <p:spPr>
              <a:xfrm>
                <a:off x="10868040" y="2490489"/>
                <a:ext cx="536232" cy="31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CSR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615A9B94-0F54-B64F-8EF1-E892EA22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5230" y="1621168"/>
                <a:ext cx="814959" cy="79532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1F8652A-1B81-2844-8B36-814B8F98C6B5}"/>
                </a:ext>
              </a:extLst>
            </p:cNvPr>
            <p:cNvGrpSpPr/>
            <p:nvPr/>
          </p:nvGrpSpPr>
          <p:grpSpPr>
            <a:xfrm>
              <a:off x="4436581" y="1913682"/>
              <a:ext cx="915100" cy="1261204"/>
              <a:chOff x="4559546" y="1545217"/>
              <a:chExt cx="915100" cy="1261204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2CD0549-BD12-7849-B45B-CB0DA905B0CD}"/>
                  </a:ext>
                </a:extLst>
              </p:cNvPr>
              <p:cNvSpPr txBox="1"/>
              <p:nvPr/>
            </p:nvSpPr>
            <p:spPr>
              <a:xfrm>
                <a:off x="4567433" y="2490489"/>
                <a:ext cx="907213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9" name="Picture 8" descr="node 이미지 검색결과&quot;">
                <a:extLst>
                  <a:ext uri="{FF2B5EF4-FFF2-40B4-BE49-F238E27FC236}">
                    <a16:creationId xmlns:a16="http://schemas.microsoft.com/office/drawing/2014/main" id="{49EF2CAB-4C26-3540-8769-CFA316F36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4559546" y="154521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4EA3A64-C25B-C94A-8787-6C636102F91C}"/>
                </a:ext>
              </a:extLst>
            </p:cNvPr>
            <p:cNvGrpSpPr/>
            <p:nvPr/>
          </p:nvGrpSpPr>
          <p:grpSpPr>
            <a:xfrm>
              <a:off x="8564961" y="1913682"/>
              <a:ext cx="894432" cy="1261204"/>
              <a:chOff x="8556512" y="1545217"/>
              <a:chExt cx="894432" cy="1261204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0875101-7C21-9F4C-B3C6-7E6A257AC36E}"/>
                  </a:ext>
                </a:extLst>
              </p:cNvPr>
              <p:cNvSpPr txBox="1"/>
              <p:nvPr/>
            </p:nvSpPr>
            <p:spPr>
              <a:xfrm>
                <a:off x="8591048" y="2490489"/>
                <a:ext cx="85989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7" name="Picture 8" descr="node 이미지 검색결과&quot;">
                <a:extLst>
                  <a:ext uri="{FF2B5EF4-FFF2-40B4-BE49-F238E27FC236}">
                    <a16:creationId xmlns:a16="http://schemas.microsoft.com/office/drawing/2014/main" id="{74BF95ED-92F1-0F47-8FA2-50BAC44827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8556512" y="154521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A0EB194-16C8-D14F-B74D-EF852877A032}"/>
                </a:ext>
              </a:extLst>
            </p:cNvPr>
            <p:cNvGrpSpPr/>
            <p:nvPr/>
          </p:nvGrpSpPr>
          <p:grpSpPr>
            <a:xfrm>
              <a:off x="8639732" y="3940520"/>
              <a:ext cx="894432" cy="1214875"/>
              <a:chOff x="8634729" y="3686355"/>
              <a:chExt cx="894432" cy="1214875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B696EC2-09E2-CF40-A5D0-0A700D3D0117}"/>
                  </a:ext>
                </a:extLst>
              </p:cNvPr>
              <p:cNvSpPr txBox="1"/>
              <p:nvPr/>
            </p:nvSpPr>
            <p:spPr>
              <a:xfrm>
                <a:off x="8634729" y="4585298"/>
                <a:ext cx="894432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Chatbot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3DB05393-4851-434D-9383-F54A479FA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8326" y="3686355"/>
                <a:ext cx="821658" cy="791226"/>
              </a:xfrm>
              <a:prstGeom prst="rect">
                <a:avLst/>
              </a:prstGeom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4A18467-B4CA-B548-AAFA-267F9ACAE125}"/>
                </a:ext>
              </a:extLst>
            </p:cNvPr>
            <p:cNvGrpSpPr/>
            <p:nvPr/>
          </p:nvGrpSpPr>
          <p:grpSpPr>
            <a:xfrm>
              <a:off x="4568500" y="3938755"/>
              <a:ext cx="814380" cy="1216640"/>
              <a:chOff x="4622543" y="3684590"/>
              <a:chExt cx="814380" cy="121664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FA2C635-6ECD-5445-A05F-C19A202697BB}"/>
                  </a:ext>
                </a:extLst>
              </p:cNvPr>
              <p:cNvSpPr txBox="1"/>
              <p:nvPr/>
            </p:nvSpPr>
            <p:spPr>
              <a:xfrm>
                <a:off x="4772609" y="4585298"/>
                <a:ext cx="552487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CSS</a:t>
                </a:r>
              </a:p>
            </p:txBody>
          </p:sp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33A69ACB-2478-3848-9850-9A0B658FC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2543" y="3684590"/>
                <a:ext cx="814380" cy="794756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98227DA-F45A-964B-89B2-70847D1E0B87}"/>
                </a:ext>
              </a:extLst>
            </p:cNvPr>
            <p:cNvGrpSpPr/>
            <p:nvPr/>
          </p:nvGrpSpPr>
          <p:grpSpPr>
            <a:xfrm>
              <a:off x="10660452" y="3862522"/>
              <a:ext cx="894432" cy="1292873"/>
              <a:chOff x="10695297" y="3608357"/>
              <a:chExt cx="894432" cy="1292873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4AAF97D-90E1-7B4C-9C51-1041833CD9E4}"/>
                  </a:ext>
                </a:extLst>
              </p:cNvPr>
              <p:cNvSpPr txBox="1"/>
              <p:nvPr/>
            </p:nvSpPr>
            <p:spPr>
              <a:xfrm>
                <a:off x="10729833" y="4585298"/>
                <a:ext cx="85989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1" name="Picture 8" descr="node 이미지 검색결과&quot;">
                <a:extLst>
                  <a:ext uri="{FF2B5EF4-FFF2-40B4-BE49-F238E27FC236}">
                    <a16:creationId xmlns:a16="http://schemas.microsoft.com/office/drawing/2014/main" id="{EB2C5DAD-F4AC-9742-84ED-505075161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10695297" y="360835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6652221-096B-CF48-B0B3-03C4D91067F2}"/>
                </a:ext>
              </a:extLst>
            </p:cNvPr>
            <p:cNvGrpSpPr/>
            <p:nvPr/>
          </p:nvGrpSpPr>
          <p:grpSpPr>
            <a:xfrm>
              <a:off x="6606015" y="3862522"/>
              <a:ext cx="907425" cy="1292873"/>
              <a:chOff x="6470139" y="3608357"/>
              <a:chExt cx="907425" cy="129287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FF8D1D6-D68E-1E4C-A65A-193B35AB5FA8}"/>
                  </a:ext>
                </a:extLst>
              </p:cNvPr>
              <p:cNvSpPr txBox="1"/>
              <p:nvPr/>
            </p:nvSpPr>
            <p:spPr>
              <a:xfrm>
                <a:off x="6504675" y="4585298"/>
                <a:ext cx="87288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39" name="Picture 8" descr="node 이미지 검색결과&quot;">
                <a:extLst>
                  <a:ext uri="{FF2B5EF4-FFF2-40B4-BE49-F238E27FC236}">
                    <a16:creationId xmlns:a16="http://schemas.microsoft.com/office/drawing/2014/main" id="{167F88B0-3762-664A-B6EB-6C4FE78D6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6470139" y="360835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58F5475-7048-764A-8003-3B61427ADF7C}"/>
                </a:ext>
              </a:extLst>
            </p:cNvPr>
            <p:cNvGrpSpPr/>
            <p:nvPr/>
          </p:nvGrpSpPr>
          <p:grpSpPr>
            <a:xfrm>
              <a:off x="652746" y="3947598"/>
              <a:ext cx="899286" cy="1207797"/>
              <a:chOff x="681811" y="3693433"/>
              <a:chExt cx="899286" cy="1207797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8624873D-9F5A-6D48-B3DA-FA8062E26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11" y="3693433"/>
                <a:ext cx="700886" cy="77707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603C8CD-6FA8-E743-913F-9155C10F2FC1}"/>
                  </a:ext>
                </a:extLst>
              </p:cNvPr>
              <p:cNvSpPr txBox="1"/>
              <p:nvPr/>
            </p:nvSpPr>
            <p:spPr>
              <a:xfrm>
                <a:off x="681811" y="4585298"/>
                <a:ext cx="899286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User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93" name="왼쪽 중괄호 3">
              <a:extLst>
                <a:ext uri="{FF2B5EF4-FFF2-40B4-BE49-F238E27FC236}">
                  <a16:creationId xmlns:a16="http://schemas.microsoft.com/office/drawing/2014/main" id="{F29737F2-DBB5-644D-A224-194D390BF0F0}"/>
                </a:ext>
              </a:extLst>
            </p:cNvPr>
            <p:cNvSpPr/>
            <p:nvPr/>
          </p:nvSpPr>
          <p:spPr>
            <a:xfrm rot="5400000">
              <a:off x="1927223" y="109773"/>
              <a:ext cx="417113" cy="2997328"/>
            </a:xfrm>
            <a:prstGeom prst="leftBrace">
              <a:avLst>
                <a:gd name="adj1" fmla="val 11531"/>
                <a:gd name="adj2" fmla="val 50000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4" name="왼쪽 중괄호 73">
              <a:extLst>
                <a:ext uri="{FF2B5EF4-FFF2-40B4-BE49-F238E27FC236}">
                  <a16:creationId xmlns:a16="http://schemas.microsoft.com/office/drawing/2014/main" id="{B3D1E361-3D29-0546-A554-1A3583F3B74B}"/>
                </a:ext>
              </a:extLst>
            </p:cNvPr>
            <p:cNvSpPr/>
            <p:nvPr/>
          </p:nvSpPr>
          <p:spPr>
            <a:xfrm rot="5400000">
              <a:off x="7563964" y="-1809859"/>
              <a:ext cx="417113" cy="6836595"/>
            </a:xfrm>
            <a:prstGeom prst="leftBrace">
              <a:avLst>
                <a:gd name="adj1" fmla="val 11531"/>
                <a:gd name="adj2" fmla="val 50814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B23CED-824A-514A-BBB4-05D4EBBAA482}"/>
                </a:ext>
              </a:extLst>
            </p:cNvPr>
            <p:cNvSpPr txBox="1"/>
            <p:nvPr/>
          </p:nvSpPr>
          <p:spPr>
            <a:xfrm>
              <a:off x="1515230" y="1024417"/>
              <a:ext cx="1373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Front - End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9954965-3405-E44C-8F2F-3A427B4635BA}"/>
                </a:ext>
              </a:extLst>
            </p:cNvPr>
            <p:cNvGrpSpPr/>
            <p:nvPr/>
          </p:nvGrpSpPr>
          <p:grpSpPr>
            <a:xfrm>
              <a:off x="2377826" y="3947599"/>
              <a:ext cx="967539" cy="1207796"/>
              <a:chOff x="2593887" y="3693434"/>
              <a:chExt cx="967539" cy="120779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BA9E139-24DC-6F4E-A212-2DD505406DA6}"/>
                  </a:ext>
                </a:extLst>
              </p:cNvPr>
              <p:cNvSpPr txBox="1"/>
              <p:nvPr/>
            </p:nvSpPr>
            <p:spPr>
              <a:xfrm>
                <a:off x="2593887" y="4585298"/>
                <a:ext cx="96753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Kiosk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BCE923-7F85-9540-80CE-97609AE7E92C}"/>
                  </a:ext>
                </a:extLst>
              </p:cNvPr>
              <p:cNvGrpSpPr/>
              <p:nvPr/>
            </p:nvGrpSpPr>
            <p:grpSpPr>
              <a:xfrm>
                <a:off x="2703805" y="3693434"/>
                <a:ext cx="819078" cy="930149"/>
                <a:chOff x="2703805" y="3693434"/>
                <a:chExt cx="819078" cy="930149"/>
              </a:xfrm>
            </p:grpSpPr>
            <p:pic>
              <p:nvPicPr>
                <p:cNvPr id="134" name="그림 133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A9346E9-EDE1-C843-93DD-833A2718F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3805" y="3693434"/>
                  <a:ext cx="777070" cy="777069"/>
                </a:xfrm>
                <a:prstGeom prst="rect">
                  <a:avLst/>
                </a:prstGeom>
              </p:spPr>
            </p:pic>
            <p:pic>
              <p:nvPicPr>
                <p:cNvPr id="135" name="그림 13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C1FAAB2-FE4E-A043-8CD3-B49EE6EF9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7896" y="4198596"/>
                  <a:ext cx="424987" cy="42498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3B62BF36-19A8-8D49-BE90-E919BF8B784F}"/>
                </a:ext>
              </a:extLst>
            </p:cNvPr>
            <p:cNvCxnSpPr>
              <a:cxnSpLocks/>
            </p:cNvCxnSpPr>
            <p:nvPr/>
          </p:nvCxnSpPr>
          <p:spPr>
            <a:xfrm>
              <a:off x="11091055" y="3273279"/>
              <a:ext cx="0" cy="489346"/>
            </a:xfrm>
            <a:prstGeom prst="straightConnector1">
              <a:avLst/>
            </a:prstGeom>
            <a:ln w="5715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53BABE0-29AE-4642-9AC7-DA870F7F44E8}"/>
                </a:ext>
              </a:extLst>
            </p:cNvPr>
            <p:cNvGrpSpPr/>
            <p:nvPr/>
          </p:nvGrpSpPr>
          <p:grpSpPr>
            <a:xfrm>
              <a:off x="6436420" y="5678467"/>
              <a:ext cx="1245745" cy="1027324"/>
              <a:chOff x="5298821" y="5453661"/>
              <a:chExt cx="1245745" cy="1027324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C293B48-481D-CA49-B10C-A09D1C75A006}"/>
                  </a:ext>
                </a:extLst>
              </p:cNvPr>
              <p:cNvSpPr txBox="1"/>
              <p:nvPr/>
            </p:nvSpPr>
            <p:spPr>
              <a:xfrm>
                <a:off x="5298821" y="6165053"/>
                <a:ext cx="124574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Database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31" name="Picture 2" descr="mysql 이미지 검색결과&quot;">
                <a:extLst>
                  <a:ext uri="{FF2B5EF4-FFF2-40B4-BE49-F238E27FC236}">
                    <a16:creationId xmlns:a16="http://schemas.microsoft.com/office/drawing/2014/main" id="{0ECBA999-602C-BA4E-B659-3F207418A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3644" y="5453661"/>
                <a:ext cx="1003976" cy="750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1D8712F0-818C-374F-B167-DEB5350B2ACB}"/>
                </a:ext>
              </a:extLst>
            </p:cNvPr>
            <p:cNvCxnSpPr>
              <a:cxnSpLocks/>
            </p:cNvCxnSpPr>
            <p:nvPr/>
          </p:nvCxnSpPr>
          <p:spPr>
            <a:xfrm>
              <a:off x="7037787" y="5236695"/>
              <a:ext cx="0" cy="373635"/>
            </a:xfrm>
            <a:prstGeom prst="straightConnector1">
              <a:avLst/>
            </a:prstGeom>
            <a:ln w="5715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16289E5-4D70-E145-A2A9-9909051A3A3D}"/>
                </a:ext>
              </a:extLst>
            </p:cNvPr>
            <p:cNvGrpSpPr/>
            <p:nvPr/>
          </p:nvGrpSpPr>
          <p:grpSpPr>
            <a:xfrm>
              <a:off x="3501843" y="2152843"/>
              <a:ext cx="892667" cy="432744"/>
              <a:chOff x="3619684" y="1784378"/>
              <a:chExt cx="892667" cy="432744"/>
            </a:xfrm>
          </p:grpSpPr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7FCD5AAC-B1B7-4B43-8EA7-176C940C6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18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E676267-4FC0-9844-BC02-6140B007B9B6}"/>
                  </a:ext>
                </a:extLst>
              </p:cNvPr>
              <p:cNvSpPr txBox="1"/>
              <p:nvPr/>
            </p:nvSpPr>
            <p:spPr>
              <a:xfrm>
                <a:off x="3619684" y="1784378"/>
                <a:ext cx="8926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녹음 파일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CFEC86A-482D-6141-8846-A52C8DB1C65A}"/>
                </a:ext>
              </a:extLst>
            </p:cNvPr>
            <p:cNvGrpSpPr/>
            <p:nvPr/>
          </p:nvGrpSpPr>
          <p:grpSpPr>
            <a:xfrm>
              <a:off x="5393752" y="2152843"/>
              <a:ext cx="892667" cy="432744"/>
              <a:chOff x="5505510" y="1784378"/>
              <a:chExt cx="892667" cy="432744"/>
            </a:xfrm>
          </p:grpSpPr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A88A7CF0-A52D-E040-A74F-356D3DD4A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444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518A71-63CC-E54A-98E1-E20609A4B7B9}"/>
                  </a:ext>
                </a:extLst>
              </p:cNvPr>
              <p:cNvSpPr txBox="1"/>
              <p:nvPr/>
            </p:nvSpPr>
            <p:spPr>
              <a:xfrm>
                <a:off x="5505510" y="1784378"/>
                <a:ext cx="8926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녹음 파일</a:t>
                </a: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19B563-FEF8-124E-BB0E-96083ECCE8DD}"/>
                </a:ext>
              </a:extLst>
            </p:cNvPr>
            <p:cNvGrpSpPr/>
            <p:nvPr/>
          </p:nvGrpSpPr>
          <p:grpSpPr>
            <a:xfrm>
              <a:off x="7366238" y="1862906"/>
              <a:ext cx="1156652" cy="722681"/>
              <a:chOff x="7387863" y="1494441"/>
              <a:chExt cx="1156652" cy="722681"/>
            </a:xfrm>
          </p:grpSpPr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692AD2CB-D1DC-0B4D-A98B-1C0D60F83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790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BC82F71-61B9-3A4C-B4CE-C3AE865341BF}"/>
                  </a:ext>
                </a:extLst>
              </p:cNvPr>
              <p:cNvSpPr txBox="1"/>
              <p:nvPr/>
            </p:nvSpPr>
            <p:spPr>
              <a:xfrm>
                <a:off x="7387863" y="1494441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노이즈 캔슬링된 녹음파일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621AE12-D779-264E-8C03-8D5BA0775F99}"/>
                </a:ext>
              </a:extLst>
            </p:cNvPr>
            <p:cNvGrpSpPr/>
            <p:nvPr/>
          </p:nvGrpSpPr>
          <p:grpSpPr>
            <a:xfrm>
              <a:off x="9501464" y="1862906"/>
              <a:ext cx="1156652" cy="722681"/>
              <a:chOff x="9476356" y="1494441"/>
              <a:chExt cx="1156652" cy="722681"/>
            </a:xfrm>
          </p:grpSpPr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FD4A7CD7-F9DA-F84F-A2F7-E5BDAC114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2283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82F2FFB-A585-4449-AE09-A33C310EB8CD}"/>
                  </a:ext>
                </a:extLst>
              </p:cNvPr>
              <p:cNvSpPr txBox="1"/>
              <p:nvPr/>
            </p:nvSpPr>
            <p:spPr>
              <a:xfrm>
                <a:off x="9476356" y="1494441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노이즈 캔슬링된 녹음파일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CF89486-F32D-E242-B1A8-6CC5375E6805}"/>
                </a:ext>
              </a:extLst>
            </p:cNvPr>
            <p:cNvSpPr txBox="1"/>
            <p:nvPr/>
          </p:nvSpPr>
          <p:spPr>
            <a:xfrm>
              <a:off x="9881197" y="3358807"/>
              <a:ext cx="11566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NanumSquare" panose="020B0600000101010101" pitchFamily="34" charset="-127"/>
                  <a:ea typeface="NanumSquare" panose="020B0600000101010101" pitchFamily="34" charset="-127"/>
                </a:rPr>
                <a:t>텍스트 데이터</a:t>
              </a:r>
              <a:endPara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40F03A6-FBBC-0D4C-A5FC-F7466A3043A7}"/>
                </a:ext>
              </a:extLst>
            </p:cNvPr>
            <p:cNvGrpSpPr/>
            <p:nvPr/>
          </p:nvGrpSpPr>
          <p:grpSpPr>
            <a:xfrm>
              <a:off x="9518984" y="4079683"/>
              <a:ext cx="1156652" cy="425551"/>
              <a:chOff x="9476356" y="3825518"/>
              <a:chExt cx="1156652" cy="425551"/>
            </a:xfrm>
          </p:grpSpPr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20F06A1-2952-CE43-9459-076D60AF70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3392" y="4251068"/>
                <a:ext cx="542580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43449CB-8CB3-164A-80D2-4BC7B121485A}"/>
                  </a:ext>
                </a:extLst>
              </p:cNvPr>
              <p:cNvSpPr txBox="1"/>
              <p:nvPr/>
            </p:nvSpPr>
            <p:spPr>
              <a:xfrm>
                <a:off x="9476356" y="3825518"/>
                <a:ext cx="11566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텍스트 데이터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33AEBF95-6D04-474D-A6F2-3E68A2172D05}"/>
                </a:ext>
              </a:extLst>
            </p:cNvPr>
            <p:cNvGrpSpPr/>
            <p:nvPr/>
          </p:nvGrpSpPr>
          <p:grpSpPr>
            <a:xfrm>
              <a:off x="7498260" y="3987350"/>
              <a:ext cx="1156652" cy="517884"/>
              <a:chOff x="7387863" y="3733185"/>
              <a:chExt cx="1156652" cy="517884"/>
            </a:xfrm>
          </p:grpSpPr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AAFD90D-31AB-2442-BF15-690F5606E2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5379" y="4251068"/>
                <a:ext cx="481620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E3A45CE-36E4-374A-9717-3F808B521B25}"/>
                  </a:ext>
                </a:extLst>
              </p:cNvPr>
              <p:cNvSpPr txBox="1"/>
              <p:nvPr/>
            </p:nvSpPr>
            <p:spPr>
              <a:xfrm>
                <a:off x="7387863" y="3733185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제품 </a:t>
                </a:r>
                <a:r>
                  <a:rPr lang="en-US" altLang="ko-KR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key</a:t>
                </a:r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값 및 텍스트 데이터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376B4B-F2D2-6D40-A14F-E7DB6711558C}"/>
                </a:ext>
              </a:extLst>
            </p:cNvPr>
            <p:cNvSpPr txBox="1"/>
            <p:nvPr/>
          </p:nvSpPr>
          <p:spPr>
            <a:xfrm>
              <a:off x="7083839" y="5244826"/>
              <a:ext cx="1253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주문 정보 저장</a:t>
              </a: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0DD9390-B8F8-D049-B2C9-B327FBBFCE0C}"/>
                </a:ext>
              </a:extLst>
            </p:cNvPr>
            <p:cNvGrpSpPr/>
            <p:nvPr/>
          </p:nvGrpSpPr>
          <p:grpSpPr>
            <a:xfrm>
              <a:off x="5367700" y="4079683"/>
              <a:ext cx="1253495" cy="425550"/>
              <a:chOff x="5325096" y="3825518"/>
              <a:chExt cx="1253495" cy="425550"/>
            </a:xfrm>
          </p:grpSpPr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6DFF1713-F7B6-CC44-879F-92812AEBE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5404" y="4251068"/>
                <a:ext cx="532878" cy="0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C5B49EE-C962-C049-8147-3BA03EFB6A16}"/>
                  </a:ext>
                </a:extLst>
              </p:cNvPr>
              <p:cNvSpPr txBox="1"/>
              <p:nvPr/>
            </p:nvSpPr>
            <p:spPr>
              <a:xfrm>
                <a:off x="5325096" y="3825518"/>
                <a:ext cx="12534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텍스트 데이터</a:t>
                </a: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D4D2044-904B-FD45-A86F-A23D5D6B3E64}"/>
                </a:ext>
              </a:extLst>
            </p:cNvPr>
            <p:cNvGrpSpPr/>
            <p:nvPr/>
          </p:nvGrpSpPr>
          <p:grpSpPr>
            <a:xfrm>
              <a:off x="3330185" y="4079683"/>
              <a:ext cx="1253495" cy="425551"/>
              <a:chOff x="3439270" y="3825518"/>
              <a:chExt cx="1253495" cy="425551"/>
            </a:xfrm>
          </p:grpSpPr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354CBEB2-173F-8543-A1BE-1ACCD45F6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121" y="4251068"/>
                <a:ext cx="545793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42C02C0-BE2E-BF49-9FCB-4C9540D41997}"/>
                  </a:ext>
                </a:extLst>
              </p:cNvPr>
              <p:cNvSpPr txBox="1"/>
              <p:nvPr/>
            </p:nvSpPr>
            <p:spPr>
              <a:xfrm>
                <a:off x="3439270" y="3825518"/>
                <a:ext cx="12534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 파일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28948B9-C23A-0D4C-9A00-49714FFA0529}"/>
                </a:ext>
              </a:extLst>
            </p:cNvPr>
            <p:cNvGrpSpPr/>
            <p:nvPr/>
          </p:nvGrpSpPr>
          <p:grpSpPr>
            <a:xfrm>
              <a:off x="1536852" y="4079683"/>
              <a:ext cx="856154" cy="425550"/>
              <a:chOff x="1791774" y="3825518"/>
              <a:chExt cx="856154" cy="425550"/>
            </a:xfrm>
          </p:grpSpPr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C65E3CAE-1833-2242-9AEC-4095581062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4068" y="4251068"/>
                <a:ext cx="511566" cy="0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8B731B9-5E27-6648-AE2E-3BE8B446BFB1}"/>
                  </a:ext>
                </a:extLst>
              </p:cNvPr>
              <p:cNvSpPr txBox="1"/>
              <p:nvPr/>
            </p:nvSpPr>
            <p:spPr>
              <a:xfrm>
                <a:off x="1791774" y="3825518"/>
                <a:ext cx="856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985D86-CC18-224C-8307-BBAE82688F0B}"/>
                </a:ext>
              </a:extLst>
            </p:cNvPr>
            <p:cNvSpPr txBox="1"/>
            <p:nvPr/>
          </p:nvSpPr>
          <p:spPr>
            <a:xfrm>
              <a:off x="7007813" y="1004770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Back - End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E9E073A4-F2B0-C64F-8CEA-18B752EC23FE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73F31D71-3BA3-8244-8295-14A78C7EB9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C07DFA-96F4-5C42-8FA6-1C74D1B6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시연1" descr="시연1">
            <a:hlinkClick r:id="" action="ppaction://media"/>
            <a:extLst>
              <a:ext uri="{FF2B5EF4-FFF2-40B4-BE49-F238E27FC236}">
                <a16:creationId xmlns:a16="http://schemas.microsoft.com/office/drawing/2014/main" id="{C3575077-208C-3B4F-81C3-3FBF47400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0375" y="863600"/>
            <a:ext cx="9144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9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C07DFA-96F4-5C42-8FA6-1C74D1B6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시연2" descr="시연2">
            <a:hlinkClick r:id="" action="ppaction://media"/>
            <a:extLst>
              <a:ext uri="{FF2B5EF4-FFF2-40B4-BE49-F238E27FC236}">
                <a16:creationId xmlns:a16="http://schemas.microsoft.com/office/drawing/2014/main" id="{31298034-CBAA-A244-BFDC-31D3D3A3A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6642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325</Words>
  <Application>Microsoft Macintosh PowerPoint</Application>
  <PresentationFormat>와이드스크린</PresentationFormat>
  <Paragraphs>104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나눔스퀘어</vt:lpstr>
      <vt:lpstr>나눔스퀘어라운드 Bold</vt:lpstr>
      <vt:lpstr>Apple SD Gothic Neo</vt:lpstr>
      <vt:lpstr>NanumBarunpen</vt:lpstr>
      <vt:lpstr>나눔고딕</vt:lpstr>
      <vt:lpstr>NanumSquare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joyeonhui</dc:creator>
  <cp:lastModifiedBy>joyeonhui</cp:lastModifiedBy>
  <cp:revision>6</cp:revision>
  <dcterms:created xsi:type="dcterms:W3CDTF">2020-02-14T02:59:45Z</dcterms:created>
  <dcterms:modified xsi:type="dcterms:W3CDTF">2020-02-14T07:58:03Z</dcterms:modified>
</cp:coreProperties>
</file>